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32"/>
  </p:notesMasterIdLst>
  <p:sldIdLst>
    <p:sldId id="587" r:id="rId2"/>
    <p:sldId id="501" r:id="rId3"/>
    <p:sldId id="388" r:id="rId4"/>
    <p:sldId id="383" r:id="rId5"/>
    <p:sldId id="447" r:id="rId6"/>
    <p:sldId id="422" r:id="rId7"/>
    <p:sldId id="581" r:id="rId8"/>
    <p:sldId id="474" r:id="rId9"/>
    <p:sldId id="582" r:id="rId10"/>
    <p:sldId id="575" r:id="rId11"/>
    <p:sldId id="576" r:id="rId12"/>
    <p:sldId id="577" r:id="rId13"/>
    <p:sldId id="565" r:id="rId14"/>
    <p:sldId id="566" r:id="rId15"/>
    <p:sldId id="562" r:id="rId16"/>
    <p:sldId id="571" r:id="rId17"/>
    <p:sldId id="578" r:id="rId18"/>
    <p:sldId id="563" r:id="rId19"/>
    <p:sldId id="567" r:id="rId20"/>
    <p:sldId id="564" r:id="rId21"/>
    <p:sldId id="568" r:id="rId22"/>
    <p:sldId id="569" r:id="rId23"/>
    <p:sldId id="570" r:id="rId24"/>
    <p:sldId id="572" r:id="rId25"/>
    <p:sldId id="573" r:id="rId26"/>
    <p:sldId id="580" r:id="rId27"/>
    <p:sldId id="579" r:id="rId28"/>
    <p:sldId id="574" r:id="rId29"/>
    <p:sldId id="586" r:id="rId30"/>
    <p:sldId id="459" r:id="rId31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F73"/>
    <a:srgbClr val="D9BDBF"/>
    <a:srgbClr val="FCAE19"/>
    <a:srgbClr val="9C7DA5"/>
    <a:srgbClr val="A3CAB0"/>
    <a:srgbClr val="A17C9B"/>
    <a:srgbClr val="99C6C2"/>
    <a:srgbClr val="3C4450"/>
    <a:srgbClr val="B17852"/>
    <a:srgbClr val="D4D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508" autoAdjust="0"/>
  </p:normalViewPr>
  <p:slideViewPr>
    <p:cSldViewPr>
      <p:cViewPr varScale="1">
        <p:scale>
          <a:sx n="54" d="100"/>
          <a:sy n="54" d="100"/>
        </p:scale>
        <p:origin x="1564" y="44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10-Aug-16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67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0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করবেন-সঠিক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পর-প্রত্যেকটি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9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8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দেখানোর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26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শিল্পখাতের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3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জলপথের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37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করবেন-শিল্প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গ্যাসক্ষেত্রকে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শিল্পব্যবস্থাকে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07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২/৩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5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-</a:t>
            </a:r>
            <a:r>
              <a:rPr lang="en-US" baseline="0" dirty="0" err="1" smtClean="0"/>
              <a:t>শ্রেণিকক্ষে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অনুপাতে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ফিডব্যাক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পরবর্তীতে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ফিডব্যাকের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মতামত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সর্বপরি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73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1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3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কন্টেন্টটি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এনসিটিবি</a:t>
            </a:r>
            <a:r>
              <a:rPr lang="en-US" baseline="0" dirty="0" smtClean="0"/>
              <a:t>, </a:t>
            </a:r>
            <a:r>
              <a:rPr lang="en-US" baseline="0" smtClean="0"/>
              <a:t>টিটিসি </a:t>
            </a:r>
            <a:r>
              <a:rPr lang="en-US" baseline="0" dirty="0" smtClean="0"/>
              <a:t>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পরীক্ষিত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যাচাইকৃত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ভয়ানক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হুমকির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2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2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অগ্রণী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বিপক্ষে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9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1.gif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476134" y="4887873"/>
            <a:ext cx="3561672" cy="370572"/>
            <a:chOff x="756395" y="2918011"/>
            <a:chExt cx="3344957" cy="470646"/>
          </a:xfrm>
        </p:grpSpPr>
        <p:sp>
          <p:nvSpPr>
            <p:cNvPr id="8" name="Pentagon 7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রাসেদুজ্জামান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রাসেল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476134" y="5269032"/>
            <a:ext cx="3561672" cy="370572"/>
            <a:chOff x="756395" y="3402103"/>
            <a:chExt cx="3344957" cy="470646"/>
          </a:xfrm>
        </p:grpSpPr>
        <p:sp>
          <p:nvSpPr>
            <p:cNvPr id="11" name="Pentagon 10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সহঃশিক্ষক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>
                  <a:solidFill>
                    <a:schemeClr val="tx1"/>
                  </a:solidFill>
                  <a:latin typeface="MS Mincho" panose="02020609040205080304" pitchFamily="49" charset="-128"/>
                  <a:ea typeface="MS Mincho" panose="02020609040205080304" pitchFamily="49" charset="-128"/>
                  <a:cs typeface="NikoshBAN" panose="02000000000000000000" pitchFamily="2" charset="0"/>
                </a:rPr>
                <a:t>I.C.T</a:t>
              </a:r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476134" y="5644903"/>
            <a:ext cx="3561672" cy="381160"/>
            <a:chOff x="756395" y="3892924"/>
            <a:chExt cx="3344957" cy="484093"/>
          </a:xfrm>
        </p:grpSpPr>
        <p:sp>
          <p:nvSpPr>
            <p:cNvPr id="14" name="Pentagon 13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6134" y="6026066"/>
            <a:ext cx="3561672" cy="370572"/>
            <a:chOff x="756395" y="4377022"/>
            <a:chExt cx="3344957" cy="470646"/>
          </a:xfrm>
        </p:grpSpPr>
        <p:sp>
          <p:nvSpPr>
            <p:cNvPr id="17" name="Pentagon 16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কুষ্টিয়া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3979877" y="4450215"/>
            <a:ext cx="1773999" cy="2451659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76135" y="6429484"/>
            <a:ext cx="3561671" cy="370572"/>
            <a:chOff x="756395" y="4377022"/>
            <a:chExt cx="1353526" cy="470646"/>
          </a:xfrm>
        </p:grpSpPr>
        <p:sp>
          <p:nvSpPr>
            <p:cNvPr id="21" name="Pentagon 20"/>
            <p:cNvSpPr/>
            <p:nvPr/>
          </p:nvSpPr>
          <p:spPr>
            <a:xfrm>
              <a:off x="756395" y="4377022"/>
              <a:ext cx="152357" cy="457200"/>
            </a:xfrm>
            <a:prstGeom prst="homePlate">
              <a:avLst/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908752" y="4390468"/>
              <a:ext cx="1201169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>
                  <a:ln/>
                  <a:solidFill>
                    <a:schemeClr val="tx1"/>
                  </a:solidFill>
                  <a:latin typeface="NikoshBAN" panose="02000000000000000000"/>
                  <a:ea typeface="MS Mincho" panose="02020609040205080304" pitchFamily="49" charset="-128"/>
                  <a:cs typeface="NikoshBAN" panose="02000000000000000000" pitchFamily="2" charset="0"/>
                </a:rPr>
                <a:t>০১৭১৯৪৭৮৪২৬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34" y="2250620"/>
            <a:ext cx="3655415" cy="4603117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5599970" y="3210581"/>
            <a:ext cx="3517356" cy="2728011"/>
            <a:chOff x="5093074" y="717252"/>
            <a:chExt cx="3228375" cy="3646318"/>
          </a:xfrm>
          <a:noFill/>
        </p:grpSpPr>
        <p:sp>
          <p:nvSpPr>
            <p:cNvPr id="25" name="Pentagon 24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Pentagon 25"/>
            <p:cNvSpPr/>
            <p:nvPr/>
          </p:nvSpPr>
          <p:spPr>
            <a:xfrm flipH="1">
              <a:off x="5359736" y="717252"/>
              <a:ext cx="2961713" cy="457200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20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205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৬ষ্ঠ</a:t>
              </a:r>
              <a:endPara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5692475" y="3512895"/>
            <a:ext cx="3933796" cy="1874479"/>
            <a:chOff x="5093074" y="2342200"/>
            <a:chExt cx="3610600" cy="2505468"/>
          </a:xfrm>
          <a:noFill/>
        </p:grpSpPr>
        <p:sp>
          <p:nvSpPr>
            <p:cNvPr id="28" name="Pentagon 27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Pentagon 28"/>
            <p:cNvSpPr/>
            <p:nvPr/>
          </p:nvSpPr>
          <p:spPr>
            <a:xfrm flipH="1">
              <a:off x="5741961" y="2342200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252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5605575" y="6524140"/>
            <a:ext cx="3637046" cy="352116"/>
            <a:chOff x="5093074" y="4390468"/>
            <a:chExt cx="3338231" cy="470646"/>
          </a:xfrm>
          <a:noFill/>
        </p:grpSpPr>
        <p:sp>
          <p:nvSpPr>
            <p:cNvPr id="31" name="Pentagon 30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 flipH="1">
              <a:off x="5469592" y="4403914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S Mincho" panose="02020609040205080304" pitchFamily="49" charset="-128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sp>
        <p:nvSpPr>
          <p:cNvPr id="33" name="Rectangle 32"/>
          <p:cNvSpPr/>
          <p:nvPr userDrawn="1"/>
        </p:nvSpPr>
        <p:spPr>
          <a:xfrm>
            <a:off x="6884126" y="2929884"/>
            <a:ext cx="1066632" cy="33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  <p:sp>
        <p:nvSpPr>
          <p:cNvPr id="34" name="Rectangle 33"/>
          <p:cNvSpPr/>
          <p:nvPr userDrawn="1"/>
        </p:nvSpPr>
        <p:spPr>
          <a:xfrm>
            <a:off x="5987787" y="2467011"/>
            <a:ext cx="3040078" cy="4435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  <p:sp>
        <p:nvSpPr>
          <p:cNvPr id="35" name="Pentagon 34"/>
          <p:cNvSpPr/>
          <p:nvPr userDrawn="1"/>
        </p:nvSpPr>
        <p:spPr>
          <a:xfrm flipH="1">
            <a:off x="5919465" y="2491586"/>
            <a:ext cx="3226826" cy="342056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entagon 35"/>
          <p:cNvSpPr/>
          <p:nvPr userDrawn="1"/>
        </p:nvSpPr>
        <p:spPr>
          <a:xfrm flipH="1">
            <a:off x="5745979" y="2924874"/>
            <a:ext cx="3342926" cy="342056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6ষ্ঠ</a:t>
            </a:r>
            <a:r>
              <a:rPr lang="bn-BD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শ্রেণী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1" y="1120813"/>
            <a:ext cx="3003945" cy="3779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Pentagon 37"/>
          <p:cNvSpPr/>
          <p:nvPr userDrawn="1"/>
        </p:nvSpPr>
        <p:spPr>
          <a:xfrm flipH="1">
            <a:off x="2663678" y="317597"/>
            <a:ext cx="3226824" cy="56822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432" y="154093"/>
            <a:ext cx="9282071" cy="6868808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9" y="213962"/>
            <a:ext cx="663083" cy="6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26" y="183908"/>
            <a:ext cx="663083" cy="67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ounded Rectangle 32"/>
          <p:cNvSpPr/>
          <p:nvPr userDrawn="1"/>
        </p:nvSpPr>
        <p:spPr>
          <a:xfrm flipV="1">
            <a:off x="299468" y="10850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image" Target="../media/image7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audio" Target="../media/audio1.wav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389728" y="246856"/>
            <a:ext cx="8762999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3" name="Pentagon 2"/>
          <p:cNvSpPr/>
          <p:nvPr/>
        </p:nvSpPr>
        <p:spPr>
          <a:xfrm flipH="1">
            <a:off x="626002" y="4209256"/>
            <a:ext cx="8305799" cy="217181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নো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অনুযায়ী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পাঠদান করতে পারেন।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626002" y="13130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26002" y="25661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 24"/>
          <p:cNvSpPr/>
          <p:nvPr/>
        </p:nvSpPr>
        <p:spPr>
          <a:xfrm flipH="1">
            <a:off x="1675606" y="323056"/>
            <a:ext cx="5892479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 flipH="1">
            <a:off x="360442" y="5867067"/>
            <a:ext cx="8972552" cy="77088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জনশক্তি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4" descr="http://www.priyo.com/files/story/201303/yout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4" y="1460285"/>
            <a:ext cx="4529219" cy="3342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 flipV="1">
            <a:off x="285194" y="52303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2244" y="1197579"/>
            <a:ext cx="4370750" cy="3988920"/>
            <a:chOff x="4962244" y="1197579"/>
            <a:chExt cx="4370750" cy="39889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089" y="1197579"/>
              <a:ext cx="4350905" cy="31417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" name="Group 2"/>
            <p:cNvGrpSpPr/>
            <p:nvPr/>
          </p:nvGrpSpPr>
          <p:grpSpPr>
            <a:xfrm>
              <a:off x="4962244" y="3155151"/>
              <a:ext cx="4289520" cy="2031348"/>
              <a:chOff x="4962244" y="3155151"/>
              <a:chExt cx="4289520" cy="2031348"/>
            </a:xfrm>
          </p:grpSpPr>
          <p:grpSp>
            <p:nvGrpSpPr>
              <p:cNvPr id="11" name="Group 10"/>
              <p:cNvGrpSpPr/>
              <p:nvPr/>
            </p:nvGrpSpPr>
            <p:grpSpPr>
              <a:xfrm flipH="1">
                <a:off x="4962244" y="3492129"/>
                <a:ext cx="3048001" cy="1694370"/>
                <a:chOff x="5029334" y="2726109"/>
                <a:chExt cx="4407787" cy="2218944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12E80E"/>
                    </a:clrFrom>
                    <a:clrTo>
                      <a:srgbClr val="12E80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9334" y="2726109"/>
                  <a:ext cx="1975103" cy="221894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12E80E"/>
                    </a:clrFrom>
                    <a:clrTo>
                      <a:srgbClr val="12E80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38117" y="3077386"/>
                  <a:ext cx="1659933" cy="1864863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12E80E"/>
                    </a:clrFrom>
                    <a:clrTo>
                      <a:srgbClr val="12E80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9321" y="3317110"/>
                  <a:ext cx="1447800" cy="162654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12E80E"/>
                  </a:clrFrom>
                  <a:clrTo>
                    <a:srgbClr val="12E80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16069" y="3155151"/>
                <a:ext cx="1635695" cy="202920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2886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esu.alokitobangladesh.com/wp-content/uploads/2013/08/0321coal_1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5" y="126992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079246" y="1074382"/>
            <a:ext cx="4016337" cy="4005537"/>
            <a:chOff x="5079246" y="1074382"/>
            <a:chExt cx="4016337" cy="4005537"/>
          </a:xfrm>
        </p:grpSpPr>
        <p:pic>
          <p:nvPicPr>
            <p:cNvPr id="3074" name="Picture 2" descr="http://environmentmove.com/wp-content/uploads/2014/04/gas-at-sundorba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246" y="1074382"/>
              <a:ext cx="3987760" cy="25252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shokalerkhobor24.com/wp-content/uploads/2014/10/gasfield.sk_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741" y="2953202"/>
              <a:ext cx="4002842" cy="2126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ounded Rectangle 13"/>
          <p:cNvSpPr/>
          <p:nvPr/>
        </p:nvSpPr>
        <p:spPr>
          <a:xfrm flipV="1">
            <a:off x="285194" y="5382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1675606" y="323056"/>
            <a:ext cx="5892479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297655" y="5610716"/>
            <a:ext cx="8972552" cy="77088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প্রচূর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374443" y="1167528"/>
            <a:ext cx="3708476" cy="4014518"/>
            <a:chOff x="5374443" y="1167528"/>
            <a:chExt cx="3708476" cy="4014518"/>
          </a:xfrm>
        </p:grpSpPr>
        <p:pic>
          <p:nvPicPr>
            <p:cNvPr id="5124" name="Picture 4" descr="http://bengali.cri.cn/mmsource/images/2012/01/15/da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443" y="1167528"/>
              <a:ext cx="3708476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://janatarnews24.com/upload/2014/05/12/hr1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443" y="3043889"/>
              <a:ext cx="3708476" cy="2138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6406" y="1226760"/>
            <a:ext cx="4268657" cy="3897195"/>
            <a:chOff x="603078" y="1547789"/>
            <a:chExt cx="3659695" cy="36342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78" y="2800034"/>
              <a:ext cx="3659695" cy="23820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2" descr="http://s3.amazonaws.com/somewherein/pictures/mkbd911/01-2014/mkbd911_6725578352e505b0dbdf38.83116022_xlarg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78" y="1547789"/>
              <a:ext cx="3659695" cy="22995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ounded Rectangle 16"/>
          <p:cNvSpPr/>
          <p:nvPr/>
        </p:nvSpPr>
        <p:spPr>
          <a:xfrm flipV="1">
            <a:off x="285194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1675606" y="474569"/>
            <a:ext cx="5892479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297655" y="5610716"/>
            <a:ext cx="8972552" cy="77088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otun-din.com/wp-content/uploads/2013/07/Capture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" y="1503179"/>
            <a:ext cx="4380514" cy="357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rm4.static.flickr.com/3757/11371522394_85a6c80168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83" y="1532502"/>
            <a:ext cx="4443627" cy="3568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 flipV="1">
            <a:off x="285194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3123406" y="403342"/>
            <a:ext cx="3857491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প্রবাসী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212722" y="5862695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জনশক্তি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angla.newsnextbd.com/wp-content/uploads/2014/04/Ge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8" y="1466057"/>
            <a:ext cx="4478418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hakatimes24.com/assets/images/news_images/2014/07/25/garments_319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1" y="1466057"/>
            <a:ext cx="43815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 flipV="1">
            <a:off x="285194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3199606" y="411218"/>
            <a:ext cx="2976321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শিল্পখাত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212722" y="5862695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সম্ভাবনাময়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nirvanapeace.com/images/2014/7/world-populationday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88" y="1392804"/>
            <a:ext cx="2401766" cy="16590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" y="2591482"/>
            <a:ext cx="2306109" cy="172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3656806" y="1307954"/>
            <a:ext cx="2362200" cy="1828800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183" name="Group 7182"/>
          <p:cNvGrpSpPr/>
          <p:nvPr/>
        </p:nvGrpSpPr>
        <p:grpSpPr>
          <a:xfrm>
            <a:off x="540807" y="2591481"/>
            <a:ext cx="3225535" cy="1729583"/>
            <a:chOff x="540807" y="2444783"/>
            <a:chExt cx="3225535" cy="1729583"/>
          </a:xfrm>
        </p:grpSpPr>
        <p:sp>
          <p:nvSpPr>
            <p:cNvPr id="26" name="Rectangle 25"/>
            <p:cNvSpPr/>
            <p:nvPr/>
          </p:nvSpPr>
          <p:spPr>
            <a:xfrm>
              <a:off x="540807" y="2444783"/>
              <a:ext cx="2420939" cy="1729583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182" name="Straight Connector 7181"/>
            <p:cNvCxnSpPr/>
            <p:nvPr/>
          </p:nvCxnSpPr>
          <p:spPr>
            <a:xfrm>
              <a:off x="2918882" y="2444783"/>
              <a:ext cx="84746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 flipH="1">
            <a:off x="5942806" y="2591481"/>
            <a:ext cx="3200400" cy="1729583"/>
            <a:chOff x="540807" y="2444783"/>
            <a:chExt cx="2864046" cy="1729583"/>
          </a:xfrm>
        </p:grpSpPr>
        <p:sp>
          <p:nvSpPr>
            <p:cNvPr id="79" name="Rectangle 78"/>
            <p:cNvSpPr/>
            <p:nvPr/>
          </p:nvSpPr>
          <p:spPr>
            <a:xfrm>
              <a:off x="540807" y="2444783"/>
              <a:ext cx="2454897" cy="1729583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918881" y="2444783"/>
              <a:ext cx="48597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2" descr="http://www.novaairbd.com/images/untit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84" y="2585050"/>
            <a:ext cx="2733821" cy="1689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6661318" y="4342243"/>
            <a:ext cx="2420939" cy="2195081"/>
            <a:chOff x="599660" y="4174366"/>
            <a:chExt cx="2420939" cy="2195081"/>
          </a:xfrm>
        </p:grpSpPr>
        <p:sp>
          <p:nvSpPr>
            <p:cNvPr id="87" name="Rectangle 86"/>
            <p:cNvSpPr/>
            <p:nvPr/>
          </p:nvSpPr>
          <p:spPr>
            <a:xfrm>
              <a:off x="599660" y="4639864"/>
              <a:ext cx="2420939" cy="1729583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1751276" y="4174366"/>
              <a:ext cx="1" cy="46549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Picture 6" descr="http://cdn4.thedhakatimes.com/wp-content/uploads/2013/11/Qatar-011-600x3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27" y="4739677"/>
            <a:ext cx="2414293" cy="1791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6" y="4758928"/>
            <a:ext cx="2708480" cy="181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94" name="Group 7193"/>
          <p:cNvGrpSpPr/>
          <p:nvPr/>
        </p:nvGrpSpPr>
        <p:grpSpPr>
          <a:xfrm>
            <a:off x="456406" y="4801792"/>
            <a:ext cx="6204913" cy="1729583"/>
            <a:chOff x="456406" y="4655094"/>
            <a:chExt cx="6204913" cy="1729583"/>
          </a:xfrm>
        </p:grpSpPr>
        <p:sp>
          <p:nvSpPr>
            <p:cNvPr id="94" name="Rectangle 93"/>
            <p:cNvSpPr/>
            <p:nvPr/>
          </p:nvSpPr>
          <p:spPr>
            <a:xfrm>
              <a:off x="456406" y="4655094"/>
              <a:ext cx="2743199" cy="1729583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>
              <a:off x="3199605" y="5276057"/>
              <a:ext cx="3461714" cy="12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Pentagon 97"/>
          <p:cNvSpPr/>
          <p:nvPr/>
        </p:nvSpPr>
        <p:spPr>
          <a:xfrm flipH="1">
            <a:off x="655637" y="290005"/>
            <a:ext cx="8182768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জনশক্তিকে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DQqrbG7-zUY/U7BAqscpOjI/AAAAAAAAEIs/L3BWs28ywtA/s1600/B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3" y="1285080"/>
            <a:ext cx="3757824" cy="2251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sahos24.com/assets/images/news_images/2014/08/22/farmar-fertilizer_12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26" y="1237456"/>
            <a:ext cx="3629880" cy="2259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1902" y="1256506"/>
            <a:ext cx="3833171" cy="222225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18807" y="1237456"/>
            <a:ext cx="4456879" cy="2222251"/>
            <a:chOff x="3808753" y="1175544"/>
            <a:chExt cx="5478391" cy="252412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3808753" y="2970929"/>
              <a:ext cx="1188779" cy="338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005235" y="1175544"/>
              <a:ext cx="4281909" cy="2524126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198" name="Picture 6" descr="http://www.ekattor.tv/OrginalImage/20102012102647am1305984326sahidisl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40" y="3953556"/>
            <a:ext cx="3566133" cy="2086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60926" y="3436704"/>
            <a:ext cx="3534509" cy="2663265"/>
            <a:chOff x="5005235" y="3328179"/>
            <a:chExt cx="4281909" cy="3025048"/>
          </a:xfrm>
        </p:grpSpPr>
        <p:sp>
          <p:nvSpPr>
            <p:cNvPr id="15" name="Rectangle 14"/>
            <p:cNvSpPr/>
            <p:nvPr/>
          </p:nvSpPr>
          <p:spPr>
            <a:xfrm>
              <a:off x="5005235" y="3829101"/>
              <a:ext cx="4281909" cy="2524126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222253" y="3328179"/>
              <a:ext cx="10778" cy="49305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91902" y="3957653"/>
            <a:ext cx="4789138" cy="2222251"/>
            <a:chOff x="534873" y="3895741"/>
            <a:chExt cx="4789138" cy="2222251"/>
          </a:xfrm>
        </p:grpSpPr>
        <p:sp>
          <p:nvSpPr>
            <p:cNvPr id="33" name="Rectangle 32"/>
            <p:cNvSpPr/>
            <p:nvPr/>
          </p:nvSpPr>
          <p:spPr>
            <a:xfrm>
              <a:off x="534873" y="3895741"/>
              <a:ext cx="3833171" cy="2222251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4356894" y="4968280"/>
              <a:ext cx="967117" cy="297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1" y="3935498"/>
            <a:ext cx="3774605" cy="220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227807" y="290005"/>
            <a:ext cx="8915399" cy="6722811"/>
            <a:chOff x="227807" y="290005"/>
            <a:chExt cx="8915399" cy="6722811"/>
          </a:xfrm>
        </p:grpSpPr>
        <p:sp>
          <p:nvSpPr>
            <p:cNvPr id="20" name="Pentagon 19"/>
            <p:cNvSpPr/>
            <p:nvPr/>
          </p:nvSpPr>
          <p:spPr>
            <a:xfrm flipH="1">
              <a:off x="227807" y="290005"/>
              <a:ext cx="8915399" cy="583880"/>
            </a:xfrm>
            <a:prstGeom prst="homePlate">
              <a:avLst>
                <a:gd name="adj" fmla="val 978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কৃষিক্ষেত্রে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আধুনিক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যন্ত্রপাতি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উচ্চফলনশীল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বীজ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সার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কীটনাশকের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সঠিক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06319" y="6366485"/>
              <a:ext cx="83583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উৎপাদন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বৃদ্ধির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উন্নতির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খাত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সমৃদ্ধ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 flipV="1">
            <a:off x="285194" y="62971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yerdak.com/homeland/maps/bangm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7" y="1237456"/>
            <a:ext cx="441960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sesu.alokitobangladesh.com/wp-content/uploads/2013/08/0321coal_1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" y="1508357"/>
            <a:ext cx="838200" cy="838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northernnews24.com/wp-content/uploads/2013/11/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06" y="2228056"/>
            <a:ext cx="1066800" cy="8751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esu.alokitobangladesh.com/wp-content/uploads/2013/08/0321coal_1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3980656"/>
            <a:ext cx="685800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esu.alokitobangladesh.com/wp-content/uploads/2013/08/0321coal_1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6" y="4209256"/>
            <a:ext cx="685800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://sesu.alokitobangladesh.com/wp-content/uploads/2013/08/0321coal_16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4" y="1306907"/>
            <a:ext cx="1638765" cy="1638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26" y="2936964"/>
            <a:ext cx="1234280" cy="1105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02" y="2942315"/>
            <a:ext cx="1796858" cy="160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2" descr="http://northernnews24.com/wp-content/uploads/2013/11/27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50" y="4521694"/>
            <a:ext cx="1781256" cy="1461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sesu.alokitobangladesh.com/wp-content/uploads/2013/08/0321coal_16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89" y="1055125"/>
            <a:ext cx="1257300" cy="1257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Pentagon 50"/>
          <p:cNvSpPr/>
          <p:nvPr/>
        </p:nvSpPr>
        <p:spPr>
          <a:xfrm flipH="1">
            <a:off x="7594939" y="1400801"/>
            <a:ext cx="1721000" cy="457200"/>
          </a:xfrm>
          <a:prstGeom prst="homePlate">
            <a:avLst>
              <a:gd name="adj" fmla="val 9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80" y="2354729"/>
            <a:ext cx="1305060" cy="1169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Pentagon 52"/>
          <p:cNvSpPr/>
          <p:nvPr/>
        </p:nvSpPr>
        <p:spPr>
          <a:xfrm flipH="1">
            <a:off x="7554010" y="2733559"/>
            <a:ext cx="1721000" cy="457200"/>
          </a:xfrm>
          <a:prstGeom prst="homePlate">
            <a:avLst>
              <a:gd name="adj" fmla="val 9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4" name="Picture 2" descr="http://northernnews24.com/wp-content/uploads/2013/11/27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97" y="3503831"/>
            <a:ext cx="1241792" cy="1018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Pentagon 54"/>
          <p:cNvSpPr/>
          <p:nvPr/>
        </p:nvSpPr>
        <p:spPr>
          <a:xfrm flipH="1">
            <a:off x="7554010" y="3806983"/>
            <a:ext cx="1721000" cy="457200"/>
          </a:xfrm>
          <a:prstGeom prst="homePlate">
            <a:avLst>
              <a:gd name="adj" fmla="val 9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Pentagon 56"/>
          <p:cNvSpPr/>
          <p:nvPr/>
        </p:nvSpPr>
        <p:spPr>
          <a:xfrm flipH="1">
            <a:off x="304004" y="290005"/>
            <a:ext cx="8971005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অব্যবহৃত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flipV="1">
            <a:off x="270156" y="61904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4081" y="6242478"/>
            <a:ext cx="6250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47036" y="5071788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7441" y="1140904"/>
            <a:ext cx="1332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entagon 89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14" y="1253948"/>
            <a:ext cx="2441770" cy="176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3" name="Group 132"/>
          <p:cNvGrpSpPr/>
          <p:nvPr/>
        </p:nvGrpSpPr>
        <p:grpSpPr>
          <a:xfrm rot="10800000">
            <a:off x="3510447" y="1268840"/>
            <a:ext cx="2420939" cy="2195081"/>
            <a:chOff x="599660" y="4174366"/>
            <a:chExt cx="2420939" cy="2195081"/>
          </a:xfrm>
        </p:grpSpPr>
        <p:sp>
          <p:nvSpPr>
            <p:cNvPr id="134" name="Rectangle 133"/>
            <p:cNvSpPr/>
            <p:nvPr/>
          </p:nvSpPr>
          <p:spPr>
            <a:xfrm>
              <a:off x="599660" y="4639864"/>
              <a:ext cx="2420939" cy="1729583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H="1">
              <a:off x="1751276" y="4174366"/>
              <a:ext cx="1" cy="46549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Rectangle 135"/>
          <p:cNvSpPr/>
          <p:nvPr/>
        </p:nvSpPr>
        <p:spPr>
          <a:xfrm>
            <a:off x="3504406" y="3451224"/>
            <a:ext cx="2420939" cy="1729583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3" y="3409262"/>
            <a:ext cx="2496232" cy="182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8" name="Group 137"/>
          <p:cNvGrpSpPr/>
          <p:nvPr/>
        </p:nvGrpSpPr>
        <p:grpSpPr>
          <a:xfrm rot="16200000">
            <a:off x="6445134" y="2759954"/>
            <a:ext cx="1920083" cy="2959661"/>
            <a:chOff x="599660" y="4174366"/>
            <a:chExt cx="2420939" cy="2195081"/>
          </a:xfrm>
        </p:grpSpPr>
        <p:sp>
          <p:nvSpPr>
            <p:cNvPr id="139" name="Rectangle 138"/>
            <p:cNvSpPr/>
            <p:nvPr/>
          </p:nvSpPr>
          <p:spPr>
            <a:xfrm>
              <a:off x="599660" y="4639864"/>
              <a:ext cx="2420939" cy="1729583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H="1">
              <a:off x="1751276" y="4174366"/>
              <a:ext cx="1" cy="46549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1" name="Picture 1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21" y="3274469"/>
            <a:ext cx="2390087" cy="198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" name="Pentagon 141"/>
          <p:cNvSpPr/>
          <p:nvPr/>
        </p:nvSpPr>
        <p:spPr>
          <a:xfrm flipH="1">
            <a:off x="322066" y="5826830"/>
            <a:ext cx="9049737" cy="82082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ঔষুধ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সম্ভাবনাময়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শিল্পখাতকে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5" y="3338549"/>
            <a:ext cx="2355581" cy="195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4" name="Group 143"/>
          <p:cNvGrpSpPr/>
          <p:nvPr/>
        </p:nvGrpSpPr>
        <p:grpSpPr>
          <a:xfrm rot="5400000">
            <a:off x="1037603" y="2818760"/>
            <a:ext cx="1920083" cy="2959661"/>
            <a:chOff x="599660" y="4174366"/>
            <a:chExt cx="2420939" cy="2195081"/>
          </a:xfrm>
        </p:grpSpPr>
        <p:sp>
          <p:nvSpPr>
            <p:cNvPr id="145" name="Rectangle 144"/>
            <p:cNvSpPr/>
            <p:nvPr/>
          </p:nvSpPr>
          <p:spPr>
            <a:xfrm>
              <a:off x="599660" y="4639864"/>
              <a:ext cx="2420939" cy="1729583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>
              <a:off x="1751276" y="4174366"/>
              <a:ext cx="1" cy="46549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 flipV="1">
            <a:off x="285194" y="55351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36" grpId="0" animBg="1"/>
      <p:bldP spid="1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amadershomoy.net/wp-content/uploads/2014/01/6371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1161257"/>
            <a:ext cx="3913584" cy="260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06" y="1131888"/>
            <a:ext cx="4958114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4" y="3770313"/>
            <a:ext cx="389056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62" y="3770313"/>
            <a:ext cx="4966144" cy="268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entagon 10"/>
          <p:cNvSpPr/>
          <p:nvPr/>
        </p:nvSpPr>
        <p:spPr>
          <a:xfrm flipH="1">
            <a:off x="685005" y="290005"/>
            <a:ext cx="8153399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জলপথের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17" y="1217088"/>
            <a:ext cx="1616031" cy="15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532856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8834" y="1236931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2597319" y="1237456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0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entagon 88"/>
          <p:cNvSpPr/>
          <p:nvPr/>
        </p:nvSpPr>
        <p:spPr>
          <a:xfrm flipH="1">
            <a:off x="2746162" y="305335"/>
            <a:ext cx="4155809" cy="56918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98" y="1333916"/>
            <a:ext cx="4347493" cy="599954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13" y="1576440"/>
            <a:ext cx="1042468" cy="933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9" y="2889650"/>
            <a:ext cx="1042468" cy="933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98" y="4927318"/>
            <a:ext cx="1042468" cy="933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60" y="4927316"/>
            <a:ext cx="1042468" cy="933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27" y="4927317"/>
            <a:ext cx="914547" cy="933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07" y="2971376"/>
            <a:ext cx="914547" cy="933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54" y="2955202"/>
            <a:ext cx="914547" cy="933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2" name="Rectangle 1041"/>
          <p:cNvSpPr/>
          <p:nvPr/>
        </p:nvSpPr>
        <p:spPr>
          <a:xfrm>
            <a:off x="5638558" y="2115621"/>
            <a:ext cx="186862" cy="309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638558" y="2457852"/>
            <a:ext cx="186862" cy="309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638558" y="2763463"/>
            <a:ext cx="186862" cy="309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7" name="Rectangle 176"/>
          <p:cNvSpPr/>
          <p:nvPr/>
        </p:nvSpPr>
        <p:spPr>
          <a:xfrm rot="10800000">
            <a:off x="6218689" y="3328119"/>
            <a:ext cx="192869" cy="1879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8" name="Rectangle 177"/>
          <p:cNvSpPr/>
          <p:nvPr/>
        </p:nvSpPr>
        <p:spPr>
          <a:xfrm rot="10800000">
            <a:off x="6425381" y="3328119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9" name="Rectangle 178"/>
          <p:cNvSpPr/>
          <p:nvPr/>
        </p:nvSpPr>
        <p:spPr>
          <a:xfrm rot="10800000">
            <a:off x="6656079" y="3328119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0" name="Rectangle 179"/>
          <p:cNvSpPr/>
          <p:nvPr/>
        </p:nvSpPr>
        <p:spPr>
          <a:xfrm rot="10800000">
            <a:off x="6870286" y="3328118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1" name="Rectangle 180"/>
          <p:cNvSpPr/>
          <p:nvPr/>
        </p:nvSpPr>
        <p:spPr>
          <a:xfrm rot="10800000">
            <a:off x="7480247" y="3344292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2" name="Rectangle 181"/>
          <p:cNvSpPr/>
          <p:nvPr/>
        </p:nvSpPr>
        <p:spPr>
          <a:xfrm rot="10800000">
            <a:off x="7682498" y="3344532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3" name="Rectangle 182"/>
          <p:cNvSpPr/>
          <p:nvPr/>
        </p:nvSpPr>
        <p:spPr>
          <a:xfrm rot="10800000">
            <a:off x="7071817" y="3328118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4" name="Rectangle 183"/>
          <p:cNvSpPr/>
          <p:nvPr/>
        </p:nvSpPr>
        <p:spPr>
          <a:xfrm rot="10800000">
            <a:off x="7273348" y="3338062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890805" y="3603255"/>
            <a:ext cx="186862" cy="309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890805" y="3945486"/>
            <a:ext cx="186862" cy="309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5890805" y="4251097"/>
            <a:ext cx="186862" cy="309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890805" y="4555817"/>
            <a:ext cx="186862" cy="309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5890805" y="4898048"/>
            <a:ext cx="186862" cy="309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638558" y="3073006"/>
            <a:ext cx="186862" cy="309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0" name="Rectangle 199"/>
          <p:cNvSpPr/>
          <p:nvPr/>
        </p:nvSpPr>
        <p:spPr>
          <a:xfrm rot="10800000">
            <a:off x="5992791" y="3328117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3" name="Rectangle 202"/>
          <p:cNvSpPr/>
          <p:nvPr/>
        </p:nvSpPr>
        <p:spPr>
          <a:xfrm rot="10800000">
            <a:off x="5663406" y="3324663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4" name="Rectangle 203"/>
          <p:cNvSpPr/>
          <p:nvPr/>
        </p:nvSpPr>
        <p:spPr>
          <a:xfrm rot="10800000">
            <a:off x="5896356" y="5238913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5" name="Rectangle 204"/>
          <p:cNvSpPr/>
          <p:nvPr/>
        </p:nvSpPr>
        <p:spPr>
          <a:xfrm rot="10800000">
            <a:off x="6091761" y="5238914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Rectangle 205"/>
          <p:cNvSpPr/>
          <p:nvPr/>
        </p:nvSpPr>
        <p:spPr>
          <a:xfrm rot="10800000">
            <a:off x="6293049" y="5234683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7" name="Rectangle 206"/>
          <p:cNvSpPr/>
          <p:nvPr/>
        </p:nvSpPr>
        <p:spPr>
          <a:xfrm rot="10800000">
            <a:off x="6512590" y="5234683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8" name="Rectangle 207"/>
          <p:cNvSpPr/>
          <p:nvPr/>
        </p:nvSpPr>
        <p:spPr>
          <a:xfrm rot="10800000">
            <a:off x="6754039" y="5234683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9" name="Rectangle 208"/>
          <p:cNvSpPr/>
          <p:nvPr/>
        </p:nvSpPr>
        <p:spPr>
          <a:xfrm rot="10800000">
            <a:off x="6944418" y="5234683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0" name="Rectangle 209"/>
          <p:cNvSpPr/>
          <p:nvPr/>
        </p:nvSpPr>
        <p:spPr>
          <a:xfrm rot="10800000">
            <a:off x="7142647" y="5234683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1" name="Rectangle 210"/>
          <p:cNvSpPr/>
          <p:nvPr/>
        </p:nvSpPr>
        <p:spPr>
          <a:xfrm rot="10800000">
            <a:off x="7341436" y="5224939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2" name="Rectangle 211"/>
          <p:cNvSpPr/>
          <p:nvPr/>
        </p:nvSpPr>
        <p:spPr>
          <a:xfrm rot="10800000">
            <a:off x="7516434" y="5215195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3" name="Rectangle 212"/>
          <p:cNvSpPr/>
          <p:nvPr/>
        </p:nvSpPr>
        <p:spPr>
          <a:xfrm rot="10800000">
            <a:off x="7758991" y="5224940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4" name="Rectangle 213"/>
          <p:cNvSpPr/>
          <p:nvPr/>
        </p:nvSpPr>
        <p:spPr>
          <a:xfrm rot="10800000">
            <a:off x="7968741" y="5224940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5" name="Rectangle 214"/>
          <p:cNvSpPr/>
          <p:nvPr/>
        </p:nvSpPr>
        <p:spPr>
          <a:xfrm rot="10800000">
            <a:off x="8191034" y="5224940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6" name="Rectangle 215"/>
          <p:cNvSpPr/>
          <p:nvPr/>
        </p:nvSpPr>
        <p:spPr>
          <a:xfrm rot="10800000">
            <a:off x="8383903" y="5215195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7" name="Rectangle 216"/>
          <p:cNvSpPr/>
          <p:nvPr/>
        </p:nvSpPr>
        <p:spPr>
          <a:xfrm rot="10800000">
            <a:off x="7910070" y="3344532"/>
            <a:ext cx="192869" cy="18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301636" y="1106892"/>
            <a:ext cx="4347493" cy="5999540"/>
            <a:chOff x="416056" y="1022269"/>
            <a:chExt cx="4347493" cy="5999540"/>
          </a:xfrm>
        </p:grpSpPr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56" y="1022269"/>
              <a:ext cx="4347493" cy="5999540"/>
            </a:xfrm>
            <a:prstGeom prst="rect">
              <a:avLst/>
            </a:prstGeom>
          </p:spPr>
        </p:pic>
        <p:pic>
          <p:nvPicPr>
            <p:cNvPr id="245" name="Picture 2" descr="http://www.latestbdnews.com/wp-content/uploads/2014/07/10530704_653575188051124_5033805788388291328_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06" y="1286552"/>
              <a:ext cx="1064171" cy="9502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2" descr="http://www.latestbdnews.com/wp-content/uploads/2014/07/10530704_653575188051124_5033805788388291328_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109" y="2515750"/>
              <a:ext cx="1064171" cy="9502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" name="Picture 2" descr="http://www.latestbdnews.com/wp-content/uploads/2014/07/10530704_653575188051124_5033805788388291328_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97" y="2615410"/>
              <a:ext cx="969827" cy="9255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" name="Picture 2" descr="http://www.latestbdnews.com/wp-content/uploads/2014/07/10530704_653575188051124_5033805788388291328_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594" y="2561321"/>
              <a:ext cx="1064171" cy="9502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Picture 2" descr="http://www.latestbdnews.com/wp-content/uploads/2014/07/10530704_653575188051124_5033805788388291328_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900" y="4700615"/>
              <a:ext cx="1058480" cy="1071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2" descr="http://www.latestbdnews.com/wp-content/uploads/2014/07/10530704_653575188051124_5033805788388291328_n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891" y="4761345"/>
              <a:ext cx="1035828" cy="8866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2" descr="http://www.latestbdnews.com/wp-content/uploads/2014/07/10530704_653575188051124_5033805788388291328_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781" y="4668810"/>
              <a:ext cx="873283" cy="1071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2" name="Lightning Bolt 251"/>
          <p:cNvSpPr/>
          <p:nvPr/>
        </p:nvSpPr>
        <p:spPr>
          <a:xfrm rot="1896093">
            <a:off x="1040723" y="1716600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3" name="Lightning Bolt 252"/>
          <p:cNvSpPr/>
          <p:nvPr/>
        </p:nvSpPr>
        <p:spPr>
          <a:xfrm rot="1896093">
            <a:off x="1089386" y="2194470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4" name="Lightning Bolt 253"/>
          <p:cNvSpPr/>
          <p:nvPr/>
        </p:nvSpPr>
        <p:spPr>
          <a:xfrm rot="1896093">
            <a:off x="1141194" y="2639903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5" name="Lightning Bolt 254"/>
          <p:cNvSpPr/>
          <p:nvPr/>
        </p:nvSpPr>
        <p:spPr>
          <a:xfrm rot="18119409">
            <a:off x="1439676" y="2880353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6" name="Lightning Bolt 255"/>
          <p:cNvSpPr/>
          <p:nvPr/>
        </p:nvSpPr>
        <p:spPr>
          <a:xfrm rot="18119409">
            <a:off x="1883475" y="2904068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7" name="Lightning Bolt 256"/>
          <p:cNvSpPr/>
          <p:nvPr/>
        </p:nvSpPr>
        <p:spPr>
          <a:xfrm rot="18119409">
            <a:off x="2276741" y="2904068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8" name="Lightning Bolt 257"/>
          <p:cNvSpPr/>
          <p:nvPr/>
        </p:nvSpPr>
        <p:spPr>
          <a:xfrm rot="18119409">
            <a:off x="2682767" y="2879035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9" name="Lightning Bolt 258"/>
          <p:cNvSpPr/>
          <p:nvPr/>
        </p:nvSpPr>
        <p:spPr>
          <a:xfrm rot="18119409">
            <a:off x="3114642" y="2879035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0" name="Lightning Bolt 259"/>
          <p:cNvSpPr/>
          <p:nvPr/>
        </p:nvSpPr>
        <p:spPr>
          <a:xfrm rot="18119409">
            <a:off x="3497785" y="2899267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1" name="Lightning Bolt 260"/>
          <p:cNvSpPr/>
          <p:nvPr/>
        </p:nvSpPr>
        <p:spPr>
          <a:xfrm rot="1896093">
            <a:off x="1218339" y="3173963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2" name="Lightning Bolt 261"/>
          <p:cNvSpPr/>
          <p:nvPr/>
        </p:nvSpPr>
        <p:spPr>
          <a:xfrm rot="1896093">
            <a:off x="1241071" y="3680157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3" name="Lightning Bolt 262"/>
          <p:cNvSpPr/>
          <p:nvPr/>
        </p:nvSpPr>
        <p:spPr>
          <a:xfrm rot="1896093">
            <a:off x="1297402" y="4140768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4" name="Lightning Bolt 263"/>
          <p:cNvSpPr/>
          <p:nvPr/>
        </p:nvSpPr>
        <p:spPr>
          <a:xfrm rot="1896093">
            <a:off x="1336749" y="4573677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5" name="Lightning Bolt 264"/>
          <p:cNvSpPr/>
          <p:nvPr/>
        </p:nvSpPr>
        <p:spPr>
          <a:xfrm rot="1896093">
            <a:off x="1386708" y="4917806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6" name="Lightning Bolt 265"/>
          <p:cNvSpPr/>
          <p:nvPr/>
        </p:nvSpPr>
        <p:spPr>
          <a:xfrm rot="18119409">
            <a:off x="1680807" y="4985834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7" name="Lightning Bolt 266"/>
          <p:cNvSpPr/>
          <p:nvPr/>
        </p:nvSpPr>
        <p:spPr>
          <a:xfrm rot="18119409">
            <a:off x="2050911" y="4985833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8" name="Lightning Bolt 267"/>
          <p:cNvSpPr/>
          <p:nvPr/>
        </p:nvSpPr>
        <p:spPr>
          <a:xfrm rot="18119409">
            <a:off x="2469719" y="4985834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9" name="Lightning Bolt 268"/>
          <p:cNvSpPr/>
          <p:nvPr/>
        </p:nvSpPr>
        <p:spPr>
          <a:xfrm rot="18119409">
            <a:off x="2965227" y="4956565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0" name="Lightning Bolt 269"/>
          <p:cNvSpPr/>
          <p:nvPr/>
        </p:nvSpPr>
        <p:spPr>
          <a:xfrm rot="18119409">
            <a:off x="3435787" y="4956566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1" name="Lightning Bolt 270"/>
          <p:cNvSpPr/>
          <p:nvPr/>
        </p:nvSpPr>
        <p:spPr>
          <a:xfrm rot="18119409">
            <a:off x="3753419" y="4956566"/>
            <a:ext cx="369558" cy="417676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210298" y="1818408"/>
            <a:ext cx="568634" cy="253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Pentagon 75"/>
          <p:cNvSpPr/>
          <p:nvPr/>
        </p:nvSpPr>
        <p:spPr>
          <a:xfrm flipH="1">
            <a:off x="7437870" y="572064"/>
            <a:ext cx="1830295" cy="56918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Pentagon 79"/>
          <p:cNvSpPr/>
          <p:nvPr/>
        </p:nvSpPr>
        <p:spPr>
          <a:xfrm flipH="1">
            <a:off x="8102938" y="1714593"/>
            <a:ext cx="1183482" cy="364586"/>
          </a:xfrm>
          <a:prstGeom prst="homePlate">
            <a:avLst>
              <a:gd name="adj" fmla="val 978"/>
            </a:avLst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35428" y="1175704"/>
            <a:ext cx="2335021" cy="384433"/>
            <a:chOff x="6935428" y="1175704"/>
            <a:chExt cx="2335021" cy="384433"/>
          </a:xfrm>
        </p:grpSpPr>
        <p:sp>
          <p:nvSpPr>
            <p:cNvPr id="77" name="Pentagon 76"/>
            <p:cNvSpPr/>
            <p:nvPr/>
          </p:nvSpPr>
          <p:spPr>
            <a:xfrm flipH="1">
              <a:off x="6935428" y="1195551"/>
              <a:ext cx="2335021" cy="364586"/>
            </a:xfrm>
            <a:prstGeom prst="homePlate">
              <a:avLst>
                <a:gd name="adj" fmla="val 978"/>
              </a:avLst>
            </a:prstGeom>
            <a:solidFill>
              <a:srgbClr val="FFC000"/>
            </a:solidFill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বিদ্যু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1" name="Lightning Bolt 80"/>
            <p:cNvSpPr/>
            <p:nvPr/>
          </p:nvSpPr>
          <p:spPr>
            <a:xfrm rot="7232111">
              <a:off x="7309478" y="1151645"/>
              <a:ext cx="369558" cy="417676"/>
            </a:xfrm>
            <a:prstGeom prst="lightningBol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8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0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5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0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3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5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0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25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8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0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3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35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8000"/>
                            </p:stCondLst>
                            <p:childTnLst>
                              <p:par>
                                <p:cTn id="24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8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3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8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1000"/>
                            </p:stCondLst>
                            <p:childTnLst>
                              <p:par>
                                <p:cTn id="260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2000"/>
                            </p:stCondLst>
                            <p:childTnLst>
                              <p:par>
                                <p:cTn id="26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8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8" grpId="0" animBg="1"/>
      <p:bldP spid="200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0" y="1466057"/>
            <a:ext cx="4596464" cy="341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60" y="1466057"/>
            <a:ext cx="4281368" cy="341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847055"/>
            <a:ext cx="1720055" cy="1600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11" y="1847054"/>
            <a:ext cx="1720055" cy="1600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Pentagon 20"/>
          <p:cNvSpPr/>
          <p:nvPr/>
        </p:nvSpPr>
        <p:spPr>
          <a:xfrm flipH="1">
            <a:off x="218086" y="5786495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প্রণয়নকারী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flipV="1">
            <a:off x="285194" y="5382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flipV="1">
            <a:off x="285194" y="33710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 flipV="1">
            <a:off x="290753" y="23804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532492" y="1085056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2880519" y="2634928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123029" y="4438056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শিল্পখাতের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20" name="Picture 4" descr="http://www.bdlive24.com/uploads/news/2014-06-02/full_650424033_1401692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03" y="1576303"/>
            <a:ext cx="4331611" cy="2431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 flipV="1">
            <a:off x="285194" y="48188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212721" y="5075211"/>
            <a:ext cx="9172577" cy="134384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জনশক্তি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অগ্রণী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বিপক্ষে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" y="1059201"/>
            <a:ext cx="2708480" cy="181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Pentagon 20"/>
          <p:cNvSpPr/>
          <p:nvPr/>
        </p:nvSpPr>
        <p:spPr>
          <a:xfrm flipH="1">
            <a:off x="3118723" y="1385552"/>
            <a:ext cx="6137985" cy="137590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" y="3232139"/>
            <a:ext cx="2981732" cy="200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ounded Rectangle 19"/>
          <p:cNvSpPr/>
          <p:nvPr/>
        </p:nvSpPr>
        <p:spPr>
          <a:xfrm flipV="1">
            <a:off x="285194" y="5382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 flipV="1">
            <a:off x="304006" y="29900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15" y="3204162"/>
            <a:ext cx="2794002" cy="192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entagon 10"/>
          <p:cNvSpPr/>
          <p:nvPr/>
        </p:nvSpPr>
        <p:spPr>
          <a:xfrm flipH="1">
            <a:off x="283645" y="5357932"/>
            <a:ext cx="8902424" cy="134384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72682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3151268" y="1664666"/>
            <a:ext cx="6281248" cy="134384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" y="1379378"/>
            <a:ext cx="3124200" cy="199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Pentagon 25"/>
          <p:cNvSpPr/>
          <p:nvPr/>
        </p:nvSpPr>
        <p:spPr>
          <a:xfrm flipH="1">
            <a:off x="2736974" y="4541811"/>
            <a:ext cx="6695542" cy="134384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5" y="4294226"/>
            <a:ext cx="2345104" cy="166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 flipV="1">
            <a:off x="285194" y="39806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196979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46869" y="314315"/>
            <a:ext cx="14874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3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ল্যায়ন </a:t>
            </a:r>
            <a:endParaRPr lang="en-US" sz="3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83669" y="885909"/>
            <a:ext cx="450865" cy="642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41515" y="273752"/>
            <a:ext cx="4077691" cy="431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</a:t>
            </a:r>
            <a:r>
              <a:rPr lang="bn-BD" sz="220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20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20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162" y="1366814"/>
            <a:ext cx="8706692" cy="4801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প্রবৃদ্ধির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555992" y="4570012"/>
            <a:ext cx="770980" cy="2526744"/>
            <a:chOff x="7992370" y="2134145"/>
            <a:chExt cx="979184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81" y="4932490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55611" y="4406546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1045" y="4411981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970" y="4255728"/>
            <a:ext cx="5779486" cy="4801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8459" y="5046087"/>
            <a:ext cx="2543879" cy="43165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2606" y="4993712"/>
            <a:ext cx="2395612" cy="38318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189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ii</a:t>
            </a:r>
            <a:endParaRPr lang="en-US" sz="189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9935" y="5700709"/>
            <a:ext cx="2567484" cy="43165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5120" y="5744888"/>
            <a:ext cx="2383809" cy="43165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iii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1580" y="4415802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8848" y="4425057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101" y="2148553"/>
            <a:ext cx="2325213" cy="4801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i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প্রবাসীদের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943" y="2846477"/>
            <a:ext cx="4062105" cy="4801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ii .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দেশজ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983" y="3376676"/>
            <a:ext cx="4062105" cy="4801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iii.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4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477" y="246856"/>
            <a:ext cx="901541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মামুন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মধ্যবিত্ত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সময়মত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সিংগাপুর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স্কিল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সেন্টার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সিংগাপুরে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মামুন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স্বাবলম্বী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মামুনকে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flipV="1">
            <a:off x="305041" y="2185848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045" y="2380456"/>
            <a:ext cx="5779486" cy="4801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মামুন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534" y="3170815"/>
            <a:ext cx="2543879" cy="43165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2681" y="3118440"/>
            <a:ext cx="2395612" cy="3831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189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9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010" y="3825437"/>
            <a:ext cx="2567484" cy="43165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5195" y="3869616"/>
            <a:ext cx="2383809" cy="43165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ব্যাক্তিগত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006" y="4566047"/>
            <a:ext cx="7480800" cy="8679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মামুন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495" y="5356406"/>
            <a:ext cx="2543879" cy="43165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বিনিয়োগকারীতে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1642" y="5304031"/>
            <a:ext cx="2395612" cy="3831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পেশাজীবীতে</a:t>
            </a:r>
            <a:endParaRPr lang="en-US" sz="189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971" y="6011028"/>
            <a:ext cx="2567484" cy="43165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মানবসম্পদে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4156" y="6055207"/>
            <a:ext cx="2383809" cy="43165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শ্রমশক্তিতে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2910007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25" y="1639505"/>
            <a:ext cx="3839845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ounded Rectangle 31"/>
          <p:cNvSpPr/>
          <p:nvPr/>
        </p:nvSpPr>
        <p:spPr>
          <a:xfrm>
            <a:off x="468687" y="4940131"/>
            <a:ext cx="8519656" cy="18599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কর্তব্যের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7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41310" y="1364326"/>
            <a:ext cx="8915400" cy="3588302"/>
            <a:chOff x="341310" y="1052529"/>
            <a:chExt cx="8915400" cy="3588302"/>
          </a:xfrm>
        </p:grpSpPr>
        <p:grpSp>
          <p:nvGrpSpPr>
            <p:cNvPr id="34" name="Group 33"/>
            <p:cNvGrpSpPr/>
            <p:nvPr/>
          </p:nvGrpSpPr>
          <p:grpSpPr>
            <a:xfrm>
              <a:off x="341310" y="4393958"/>
              <a:ext cx="8915400" cy="246873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53" name="Group 5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56" name="Flowchart: Predefined Process 5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7" name="Flowchart: Predefined Process 5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4" name="Flowchart: Predefined Process 5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5" name="Flowchart: Predefined Process 5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41310" y="1052529"/>
              <a:ext cx="6223026" cy="220655"/>
              <a:chOff x="-1625354" y="5771382"/>
              <a:chExt cx="8329084" cy="236560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48" name="Group 47"/>
              <p:cNvGrpSpPr/>
              <p:nvPr/>
            </p:nvGrpSpPr>
            <p:grpSpPr>
              <a:xfrm>
                <a:off x="-1625354" y="5771382"/>
                <a:ext cx="6114956" cy="236560"/>
                <a:chOff x="-1625354" y="5771382"/>
                <a:chExt cx="6114956" cy="236560"/>
              </a:xfrm>
              <a:grpFill/>
            </p:grpSpPr>
            <p:sp>
              <p:nvSpPr>
                <p:cNvPr id="51" name="Flowchart: Predefined Process 50"/>
                <p:cNvSpPr/>
                <p:nvPr/>
              </p:nvSpPr>
              <p:spPr>
                <a:xfrm>
                  <a:off x="-1625354" y="5771382"/>
                  <a:ext cx="3914477" cy="23656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2" name="Flowchart: Predefined Process 5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9" name="Flowchart: Predefined Process 4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5400000">
              <a:off x="6530336" y="2707192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43" name="Group 4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46" name="Flowchart: Predefined Process 4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7" name="Flowchart: Predefined Process 4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4" name="Flowchart: Predefined Process 4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Flowchart: Predefined Process 4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5400000">
              <a:off x="224716" y="2718581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38" name="Group 37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41" name="Flowchart: Predefined Process 40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2" name="Flowchart: Predefined Process 4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9" name="Flowchart: Predefined Process 3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Flowchart: Predefined Process 39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58" name="Flowchart: Predefined Process 57"/>
          <p:cNvSpPr/>
          <p:nvPr/>
        </p:nvSpPr>
        <p:spPr>
          <a:xfrm>
            <a:off x="6657472" y="1361132"/>
            <a:ext cx="2599238" cy="223841"/>
          </a:xfrm>
          <a:prstGeom prst="flowChartPredefinedProcess">
            <a:avLst/>
          </a:prstGeom>
          <a:gradFill>
            <a:gsLst>
              <a:gs pos="45000">
                <a:srgbClr val="92D050"/>
              </a:gs>
              <a:gs pos="60000">
                <a:srgbClr val="B17852"/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12" y="2685256"/>
            <a:ext cx="8763000" cy="1200329"/>
          </a:xfrm>
          <a:prstGeom prst="rect">
            <a:avLst/>
          </a:prstGeom>
          <a:gradFill>
            <a:gsLst>
              <a:gs pos="44000">
                <a:srgbClr val="FF0000">
                  <a:alpha val="13000"/>
                </a:srgbClr>
              </a:gs>
              <a:gs pos="55760">
                <a:srgbClr val="FFFF00"/>
              </a:gs>
              <a:gs pos="33000">
                <a:srgbClr val="92D050"/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2" y="3937827"/>
            <a:ext cx="8763000" cy="2923877"/>
          </a:xfrm>
          <a:prstGeom prst="rect">
            <a:avLst/>
          </a:prstGeom>
          <a:gradFill>
            <a:gsLst>
              <a:gs pos="25000">
                <a:srgbClr val="9AFDFE"/>
              </a:gs>
              <a:gs pos="72000">
                <a:srgbClr val="FF3399"/>
              </a:gs>
              <a:gs pos="30000">
                <a:srgbClr val="FFFF00"/>
              </a:gs>
              <a:gs pos="78000">
                <a:srgbClr val="92D050"/>
              </a:gs>
              <a:gs pos="100000">
                <a:srgbClr val="00B05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*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হাবীবুল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সুমন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*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টিচার্স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ট্রেনিং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ময়মনসিংহ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*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রফিকুল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*</a:t>
            </a: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টিচার্স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ট্রেনিং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206" y="1285823"/>
            <a:ext cx="876220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406" y="300970"/>
            <a:ext cx="3581400" cy="707886"/>
          </a:xfrm>
          <a:prstGeom prst="rect">
            <a:avLst/>
          </a:prstGeom>
          <a:gradFill>
            <a:gsLst>
              <a:gs pos="79646">
                <a:srgbClr val="00B050"/>
              </a:gs>
              <a:gs pos="46000">
                <a:srgbClr val="FFC000"/>
              </a:gs>
              <a:gs pos="77000">
                <a:schemeClr val="accent6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6134" y="4887873"/>
            <a:ext cx="3561672" cy="370572"/>
            <a:chOff x="756395" y="2918011"/>
            <a:chExt cx="3344957" cy="470646"/>
          </a:xfrm>
        </p:grpSpPr>
        <p:sp>
          <p:nvSpPr>
            <p:cNvPr id="12" name="Pentagon 11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রাসেদুজ্জামান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রাসেল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134" y="5269032"/>
            <a:ext cx="3561672" cy="370572"/>
            <a:chOff x="756395" y="3402103"/>
            <a:chExt cx="3344957" cy="470646"/>
          </a:xfrm>
        </p:grpSpPr>
        <p:sp>
          <p:nvSpPr>
            <p:cNvPr id="15" name="Pentagon 14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6134" y="5644903"/>
            <a:ext cx="3561672" cy="381160"/>
            <a:chOff x="756395" y="3892924"/>
            <a:chExt cx="3344957" cy="484093"/>
          </a:xfrm>
        </p:grpSpPr>
        <p:sp>
          <p:nvSpPr>
            <p:cNvPr id="18" name="Pentagon 17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6134" y="6026066"/>
            <a:ext cx="3561672" cy="370572"/>
            <a:chOff x="756395" y="4377022"/>
            <a:chExt cx="3344957" cy="470646"/>
          </a:xfrm>
        </p:grpSpPr>
        <p:sp>
          <p:nvSpPr>
            <p:cNvPr id="21" name="Pentagon 20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কুষ্টিয়া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3979877" y="4450215"/>
            <a:ext cx="1773999" cy="245165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6135" y="6429484"/>
            <a:ext cx="3561671" cy="370572"/>
            <a:chOff x="756395" y="4377022"/>
            <a:chExt cx="1353526" cy="470646"/>
          </a:xfrm>
        </p:grpSpPr>
        <p:sp>
          <p:nvSpPr>
            <p:cNvPr id="37" name="Pentagon 36"/>
            <p:cNvSpPr/>
            <p:nvPr/>
          </p:nvSpPr>
          <p:spPr>
            <a:xfrm>
              <a:off x="756395" y="4377022"/>
              <a:ext cx="152357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 flipH="1">
              <a:off x="908752" y="4390468"/>
              <a:ext cx="1201169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০১৭১৯৪৭৮৪২৬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34" y="2250620"/>
            <a:ext cx="3655415" cy="460311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599970" y="3210581"/>
            <a:ext cx="3517356" cy="2728011"/>
            <a:chOff x="5093074" y="717252"/>
            <a:chExt cx="3228375" cy="3646318"/>
          </a:xfrm>
          <a:noFill/>
        </p:grpSpPr>
        <p:sp>
          <p:nvSpPr>
            <p:cNvPr id="50" name="Pentagon 49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Pentagon 50"/>
            <p:cNvSpPr/>
            <p:nvPr/>
          </p:nvSpPr>
          <p:spPr>
            <a:xfrm flipH="1">
              <a:off x="5359736" y="717252"/>
              <a:ext cx="2961713" cy="457200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20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205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৬ষ্ঠ</a:t>
              </a:r>
              <a:endPara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70712" y="3555478"/>
            <a:ext cx="3226825" cy="1831896"/>
            <a:chOff x="4705963" y="2399117"/>
            <a:chExt cx="2961713" cy="2448551"/>
          </a:xfrm>
          <a:noFill/>
        </p:grpSpPr>
        <p:sp>
          <p:nvSpPr>
            <p:cNvPr id="53" name="Pentagon 52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Pentagon 53"/>
            <p:cNvSpPr/>
            <p:nvPr/>
          </p:nvSpPr>
          <p:spPr>
            <a:xfrm flipH="1">
              <a:off x="4705963" y="2399117"/>
              <a:ext cx="2961713" cy="457201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252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05575" y="6524140"/>
            <a:ext cx="3637046" cy="352116"/>
            <a:chOff x="5093074" y="4390468"/>
            <a:chExt cx="3338231" cy="470646"/>
          </a:xfrm>
          <a:noFill/>
        </p:grpSpPr>
        <p:sp>
          <p:nvSpPr>
            <p:cNvPr id="56" name="Pentagon 55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Pentagon 56"/>
            <p:cNvSpPr/>
            <p:nvPr/>
          </p:nvSpPr>
          <p:spPr>
            <a:xfrm flipH="1">
              <a:off x="5469592" y="4403914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6884126" y="2929884"/>
            <a:ext cx="1066632" cy="33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7787" y="2467011"/>
            <a:ext cx="3040078" cy="4435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entagon 59"/>
          <p:cNvSpPr/>
          <p:nvPr/>
        </p:nvSpPr>
        <p:spPr>
          <a:xfrm flipH="1">
            <a:off x="5919465" y="2491586"/>
            <a:ext cx="3226826" cy="342056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entagon 60"/>
          <p:cNvSpPr/>
          <p:nvPr/>
        </p:nvSpPr>
        <p:spPr>
          <a:xfrm flipH="1">
            <a:off x="5745979" y="2924874"/>
            <a:ext cx="3342926" cy="342056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6ষ্ঠ</a:t>
            </a:r>
            <a:r>
              <a:rPr lang="bn-BD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835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1" y="1120813"/>
            <a:ext cx="3003945" cy="3779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Pentagon 38"/>
          <p:cNvSpPr/>
          <p:nvPr/>
        </p:nvSpPr>
        <p:spPr>
          <a:xfrm flipH="1">
            <a:off x="2663678" y="317597"/>
            <a:ext cx="3226824" cy="56822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0206" y="1161256"/>
            <a:ext cx="8939639" cy="154408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নিষ্ঠার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11029" y="3239671"/>
            <a:ext cx="5074081" cy="1979920"/>
            <a:chOff x="3752169" y="2913856"/>
            <a:chExt cx="8044543" cy="2514600"/>
          </a:xfrm>
        </p:grpSpPr>
        <p:grpSp>
          <p:nvGrpSpPr>
            <p:cNvPr id="3" name="Group 2"/>
            <p:cNvGrpSpPr/>
            <p:nvPr/>
          </p:nvGrpSpPr>
          <p:grpSpPr>
            <a:xfrm>
              <a:off x="3752169" y="3980656"/>
              <a:ext cx="8044543" cy="1447800"/>
              <a:chOff x="838200" y="4285456"/>
              <a:chExt cx="11262360" cy="19716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358640" y="4596772"/>
                <a:ext cx="7741920" cy="10384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সবাইকে</a:t>
                </a:r>
                <a:r>
                  <a:rPr lang="en-US" sz="6299" dirty="0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ধন্যবাদ</a:t>
                </a:r>
                <a:endParaRPr lang="en-GB" sz="6299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285456"/>
                <a:ext cx="4086225" cy="19716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913856"/>
              <a:ext cx="16764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20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64168E-6 L -0.95638 -0.0264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26" y="-1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806" y="5762372"/>
            <a:ext cx="90678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খাতগুলো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4" y="1122845"/>
            <a:ext cx="3600449" cy="229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218545" y="313199"/>
            <a:ext cx="90678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1438" y="3374196"/>
            <a:ext cx="3685416" cy="2315885"/>
            <a:chOff x="371438" y="3374196"/>
            <a:chExt cx="3444412" cy="2072029"/>
          </a:xfrm>
        </p:grpSpPr>
        <p:pic>
          <p:nvPicPr>
            <p:cNvPr id="19" name="Picture 2" descr="http://newsgardenbd.com/wp-content/uploads/2014/01/pic-malaysia.-1024x61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38" y="3374196"/>
              <a:ext cx="3444412" cy="20720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1142206" y="4957918"/>
              <a:ext cx="1740927" cy="41601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প্রবাসী</a:t>
              </a:r>
              <a:r>
                <a:rPr lang="en-US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শ্রমিক</a:t>
              </a:r>
              <a:endParaRPr lang="en-GB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06" y="1099986"/>
            <a:ext cx="3429000" cy="238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94" y="3417456"/>
            <a:ext cx="3364699" cy="228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ounded Rectangle 20"/>
          <p:cNvSpPr/>
          <p:nvPr/>
        </p:nvSpPr>
        <p:spPr>
          <a:xfrm flipV="1">
            <a:off x="304004" y="5763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1246621" y="67179"/>
            <a:ext cx="7119617" cy="11167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197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197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197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197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4" y="1158764"/>
            <a:ext cx="3409370" cy="388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2451">
            <a:off x="3335915" y="2279230"/>
            <a:ext cx="1289979" cy="111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993">
            <a:off x="4711336" y="2155108"/>
            <a:ext cx="1577797" cy="136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824">
            <a:off x="6301371" y="1699474"/>
            <a:ext cx="1973082" cy="170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ounded Rectangle 23"/>
          <p:cNvSpPr/>
          <p:nvPr/>
        </p:nvSpPr>
        <p:spPr>
          <a:xfrm>
            <a:off x="304006" y="5196364"/>
            <a:ext cx="9299625" cy="10799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endParaRPr lang="en-US" sz="519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flipV="1">
            <a:off x="304004" y="51236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0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 flipH="1">
            <a:off x="285190" y="3294856"/>
            <a:ext cx="8629416" cy="1118309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285190" y="5047456"/>
            <a:ext cx="8629416" cy="1011989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190" y="1313656"/>
            <a:ext cx="5810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4206" y="199945"/>
            <a:ext cx="581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rthosuchak.com/wp-content/uploads/2014/07/indian-po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" y="1452110"/>
            <a:ext cx="4258812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s3.amazonaws.com/somewherein/pictures/Elevenbd/12-2012/Elevenbd_162946395850db27c3579137.09402513.jpg_x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06" y="1535283"/>
            <a:ext cx="3993181" cy="250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806" y="4742656"/>
            <a:ext cx="82603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বাধাস্বরূপ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406" y="1237456"/>
            <a:ext cx="3733800" cy="4267200"/>
            <a:chOff x="679449" y="1237456"/>
            <a:chExt cx="3320443" cy="4034052"/>
          </a:xfrm>
        </p:grpSpPr>
        <p:pic>
          <p:nvPicPr>
            <p:cNvPr id="1026" name="Picture 2" descr="http://www.arthosuchak.com/wp-content/uploads/2014/07/indian-po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06" y="1237456"/>
              <a:ext cx="3314886" cy="22067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s3.amazonaws.com/somewherein/pictures/Elevenbd/12-2012/Elevenbd_162946395850db27c3579137.09402513.jpg_xlar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49" y="3064740"/>
              <a:ext cx="3314886" cy="22067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84" y="1618456"/>
            <a:ext cx="5042811" cy="378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Pentagon 31"/>
          <p:cNvSpPr/>
          <p:nvPr/>
        </p:nvSpPr>
        <p:spPr>
          <a:xfrm flipH="1">
            <a:off x="5257006" y="1338472"/>
            <a:ext cx="2591389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Pentagon 32"/>
          <p:cNvSpPr/>
          <p:nvPr/>
        </p:nvSpPr>
        <p:spPr>
          <a:xfrm flipH="1">
            <a:off x="1675606" y="323056"/>
            <a:ext cx="5892479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 flipH="1">
            <a:off x="297654" y="5894453"/>
            <a:ext cx="9004853" cy="77088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flipV="1">
            <a:off x="297655" y="5548319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7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riyo.com/files/story/201303/yout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6" y="1313655"/>
            <a:ext cx="5867400" cy="4330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 flipH="1">
            <a:off x="456406" y="5885656"/>
            <a:ext cx="8972552" cy="77088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10686</TotalTime>
  <Words>1429</Words>
  <Application>Microsoft Office PowerPoint</Application>
  <PresentationFormat>Custom</PresentationFormat>
  <Paragraphs>161</Paragraphs>
  <Slides>30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MS Mincho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ASUS</cp:lastModifiedBy>
  <cp:revision>1390</cp:revision>
  <dcterms:created xsi:type="dcterms:W3CDTF">2006-08-16T00:00:00Z</dcterms:created>
  <dcterms:modified xsi:type="dcterms:W3CDTF">2016-08-10T05:57:38Z</dcterms:modified>
</cp:coreProperties>
</file>